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98" r:id="rId13"/>
    <p:sldId id="313" r:id="rId14"/>
    <p:sldId id="314" r:id="rId15"/>
    <p:sldId id="315" r:id="rId16"/>
    <p:sldId id="309" r:id="rId17"/>
    <p:sldId id="316" r:id="rId18"/>
    <p:sldId id="317" r:id="rId19"/>
    <p:sldId id="310" r:id="rId20"/>
    <p:sldId id="318" r:id="rId21"/>
    <p:sldId id="319" r:id="rId22"/>
    <p:sldId id="320" r:id="rId23"/>
    <p:sldId id="321" r:id="rId24"/>
    <p:sldId id="311" r:id="rId25"/>
    <p:sldId id="308" r:id="rId26"/>
    <p:sldId id="307" r:id="rId27"/>
    <p:sldId id="299" r:id="rId28"/>
    <p:sldId id="300" r:id="rId29"/>
    <p:sldId id="269" r:id="rId30"/>
    <p:sldId id="270" r:id="rId31"/>
    <p:sldId id="271" r:id="rId32"/>
    <p:sldId id="272" r:id="rId33"/>
    <p:sldId id="273" r:id="rId34"/>
    <p:sldId id="301" r:id="rId35"/>
    <p:sldId id="322" r:id="rId36"/>
    <p:sldId id="323" r:id="rId37"/>
    <p:sldId id="274" r:id="rId38"/>
    <p:sldId id="275" r:id="rId39"/>
    <p:sldId id="324" r:id="rId40"/>
    <p:sldId id="276" r:id="rId41"/>
    <p:sldId id="277" r:id="rId42"/>
    <p:sldId id="278" r:id="rId43"/>
    <p:sldId id="279" r:id="rId44"/>
    <p:sldId id="280" r:id="rId45"/>
    <p:sldId id="281" r:id="rId46"/>
    <p:sldId id="282" r:id="rId47"/>
    <p:sldId id="283" r:id="rId48"/>
    <p:sldId id="284" r:id="rId49"/>
    <p:sldId id="302" r:id="rId50"/>
    <p:sldId id="325" r:id="rId51"/>
    <p:sldId id="326" r:id="rId52"/>
    <p:sldId id="303" r:id="rId53"/>
    <p:sldId id="304" r:id="rId54"/>
    <p:sldId id="305" r:id="rId55"/>
    <p:sldId id="306" r:id="rId56"/>
    <p:sldId id="285" r:id="rId57"/>
    <p:sldId id="286" r:id="rId58"/>
    <p:sldId id="288" r:id="rId59"/>
    <p:sldId id="289" r:id="rId60"/>
    <p:sldId id="287" r:id="rId61"/>
    <p:sldId id="312" r:id="rId62"/>
    <p:sldId id="290" r:id="rId63"/>
    <p:sldId id="327" r:id="rId64"/>
    <p:sldId id="328" r:id="rId65"/>
    <p:sldId id="329" r:id="rId66"/>
    <p:sldId id="330" r:id="rId67"/>
    <p:sldId id="291" r:id="rId68"/>
    <p:sldId id="292" r:id="rId69"/>
    <p:sldId id="331" r:id="rId70"/>
    <p:sldId id="332" r:id="rId71"/>
    <p:sldId id="333" r:id="rId72"/>
    <p:sldId id="334" r:id="rId73"/>
    <p:sldId id="293" r:id="rId74"/>
    <p:sldId id="335" r:id="rId75"/>
    <p:sldId id="336" r:id="rId76"/>
    <p:sldId id="337" r:id="rId77"/>
    <p:sldId id="294" r:id="rId78"/>
    <p:sldId id="295" r:id="rId79"/>
    <p:sldId id="296" r:id="rId80"/>
    <p:sldId id="297" r:id="rId81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5" d="100"/>
          <a:sy n="95" d="100"/>
        </p:scale>
        <p:origin x="1540" y="6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zh-CN" altLang="en-US"/>
              <a:t>单击此处编辑母版副标题样式</a:t>
            </a:r>
            <a:endParaRPr kumimoji="0" lang="en-US"/>
          </a:p>
        </p:txBody>
      </p:sp>
      <p:sp>
        <p:nvSpPr>
          <p:cNvPr id="30" name="日期占位符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2023/12/1</a:t>
            </a:fld>
            <a:endParaRPr lang="zh-CN" altLang="en-US"/>
          </a:p>
        </p:txBody>
      </p:sp>
      <p:sp>
        <p:nvSpPr>
          <p:cNvPr id="19" name="页脚占位符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7" name="灯片编号占位符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第二级</a:t>
            </a:r>
          </a:p>
          <a:p>
            <a:pPr lvl="2" eaLnBrk="1" latinLnBrk="0" hangingPunct="1"/>
            <a:r>
              <a:rPr lang="zh-CN" altLang="en-US"/>
              <a:t>第三级</a:t>
            </a:r>
          </a:p>
          <a:p>
            <a:pPr lvl="3" eaLnBrk="1" latinLnBrk="0" hangingPunct="1"/>
            <a:r>
              <a:rPr lang="zh-CN" altLang="en-US"/>
              <a:t>第四级</a:t>
            </a:r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2023/12/1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第二级</a:t>
            </a:r>
          </a:p>
          <a:p>
            <a:pPr lvl="2" eaLnBrk="1" latinLnBrk="0" hangingPunct="1"/>
            <a:r>
              <a:rPr lang="zh-CN" altLang="en-US"/>
              <a:t>第三级</a:t>
            </a:r>
          </a:p>
          <a:p>
            <a:pPr lvl="3" eaLnBrk="1" latinLnBrk="0" hangingPunct="1"/>
            <a:r>
              <a:rPr lang="zh-CN" altLang="en-US"/>
              <a:t>第四级</a:t>
            </a:r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2023/12/1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第二级</a:t>
            </a:r>
          </a:p>
          <a:p>
            <a:pPr lvl="2" eaLnBrk="1" latinLnBrk="0" hangingPunct="1"/>
            <a:r>
              <a:rPr lang="zh-CN" altLang="en-US"/>
              <a:t>第三级</a:t>
            </a:r>
          </a:p>
          <a:p>
            <a:pPr lvl="3" eaLnBrk="1" latinLnBrk="0" hangingPunct="1"/>
            <a:r>
              <a:rPr lang="zh-CN" altLang="en-US"/>
              <a:t>第四级</a:t>
            </a:r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2023/12/1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2023/12/1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第二级</a:t>
            </a:r>
          </a:p>
          <a:p>
            <a:pPr lvl="2" eaLnBrk="1" latinLnBrk="0" hangingPunct="1"/>
            <a:r>
              <a:rPr lang="zh-CN" altLang="en-US"/>
              <a:t>第三级</a:t>
            </a:r>
          </a:p>
          <a:p>
            <a:pPr lvl="3" eaLnBrk="1" latinLnBrk="0" hangingPunct="1"/>
            <a:r>
              <a:rPr lang="zh-CN" altLang="en-US"/>
              <a:t>第四级</a:t>
            </a:r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第二级</a:t>
            </a:r>
          </a:p>
          <a:p>
            <a:pPr lvl="2" eaLnBrk="1" latinLnBrk="0" hangingPunct="1"/>
            <a:r>
              <a:rPr lang="zh-CN" altLang="en-US"/>
              <a:t>第三级</a:t>
            </a:r>
          </a:p>
          <a:p>
            <a:pPr lvl="3" eaLnBrk="1" latinLnBrk="0" hangingPunct="1"/>
            <a:r>
              <a:rPr lang="zh-CN" altLang="en-US"/>
              <a:t>第四级</a:t>
            </a:r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2023/12/1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zh-CN" altLang="en-US"/>
              <a:t>单击此处编辑母版文本样式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zh-CN" altLang="en-US"/>
              <a:t>单击此处编辑母版文本样式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第二级</a:t>
            </a:r>
          </a:p>
          <a:p>
            <a:pPr lvl="2" eaLnBrk="1" latinLnBrk="0" hangingPunct="1"/>
            <a:r>
              <a:rPr lang="zh-CN" altLang="en-US"/>
              <a:t>第三级</a:t>
            </a:r>
          </a:p>
          <a:p>
            <a:pPr lvl="3" eaLnBrk="1" latinLnBrk="0" hangingPunct="1"/>
            <a:r>
              <a:rPr lang="zh-CN" altLang="en-US"/>
              <a:t>第四级</a:t>
            </a:r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第二级</a:t>
            </a:r>
          </a:p>
          <a:p>
            <a:pPr lvl="2" eaLnBrk="1" latinLnBrk="0" hangingPunct="1"/>
            <a:r>
              <a:rPr lang="zh-CN" altLang="en-US"/>
              <a:t>第三级</a:t>
            </a:r>
          </a:p>
          <a:p>
            <a:pPr lvl="3" eaLnBrk="1" latinLnBrk="0" hangingPunct="1"/>
            <a:r>
              <a:rPr lang="zh-CN" altLang="en-US"/>
              <a:t>第四级</a:t>
            </a:r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2023/12/1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2023/12/1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2023/12/1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第二级</a:t>
            </a:r>
          </a:p>
          <a:p>
            <a:pPr lvl="2" eaLnBrk="1" latinLnBrk="0" hangingPunct="1"/>
            <a:r>
              <a:rPr lang="zh-CN" altLang="en-US"/>
              <a:t>第三级</a:t>
            </a:r>
          </a:p>
          <a:p>
            <a:pPr lvl="3" eaLnBrk="1" latinLnBrk="0" hangingPunct="1"/>
            <a:r>
              <a:rPr lang="zh-CN" altLang="en-US"/>
              <a:t>第四级</a:t>
            </a:r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2023/12/1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单圆角矩形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直角三角形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2023/12/1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zh-CN" altLang="en-US"/>
              <a:t>单击图标添加图片</a:t>
            </a:r>
            <a:endParaRPr kumimoji="0" lang="en-US" dirty="0"/>
          </a:p>
        </p:txBody>
      </p:sp>
      <p:sp>
        <p:nvSpPr>
          <p:cNvPr id="10" name="任意多边形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任意多边形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任意多边形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标题占位符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0" name="文本占位符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zh-CN" altLang="en-US"/>
              <a:t>单击此处编辑母版文本样式</a:t>
            </a:r>
          </a:p>
          <a:p>
            <a:pPr lvl="1" eaLnBrk="1" latinLnBrk="0" hangingPunct="1"/>
            <a:r>
              <a:rPr kumimoji="0" lang="zh-CN" altLang="en-US"/>
              <a:t>第二级</a:t>
            </a:r>
          </a:p>
          <a:p>
            <a:pPr lvl="2" eaLnBrk="1" latinLnBrk="0" hangingPunct="1"/>
            <a:r>
              <a:rPr kumimoji="0" lang="zh-CN" altLang="en-US"/>
              <a:t>第三级</a:t>
            </a:r>
          </a:p>
          <a:p>
            <a:pPr lvl="3" eaLnBrk="1" latinLnBrk="0" hangingPunct="1"/>
            <a:r>
              <a:rPr kumimoji="0" lang="zh-CN" altLang="en-US"/>
              <a:t>第四级</a:t>
            </a:r>
          </a:p>
          <a:p>
            <a:pPr lvl="4" eaLnBrk="1" latinLnBrk="0" hangingPunct="1"/>
            <a:r>
              <a:rPr kumimoji="0" lang="zh-CN" altLang="en-US"/>
              <a:t>第五级</a:t>
            </a:r>
            <a:endParaRPr kumimoji="0" lang="en-US"/>
          </a:p>
        </p:txBody>
      </p:sp>
      <p:sp>
        <p:nvSpPr>
          <p:cNvPr id="10" name="日期占位符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pPr/>
              <a:t>2023/12/1</a:t>
            </a:fld>
            <a:endParaRPr lang="zh-CN" altLang="en-US"/>
          </a:p>
        </p:txBody>
      </p:sp>
      <p:sp>
        <p:nvSpPr>
          <p:cNvPr id="22" name="页脚占位符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任意多边形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任意多边形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707904" y="2564904"/>
            <a:ext cx="357020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600" dirty="0">
                <a:latin typeface="+mj-ea"/>
                <a:ea typeface="+mj-ea"/>
              </a:rPr>
              <a:t>模式识别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7" name="Picture 1" descr="C:\Users\xuyanhp\AppData\Roaming\Tencent\Users\584418213\QQ\WinTemp\RichOle\}O5O5PN)W_0RQ80FXITI{~N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8991600" cy="561022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1" name="Picture 1" descr="C:\Users\xuyanhp\AppData\Roaming\Tencent\Users\584418213\QQ\WinTemp\RichOle\}T$@9W8`GORSGIGEQ{PQB44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8667750" cy="51720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 descr="C:\Users\xuyanhp\AppData\Roaming\Tencent\Users\584418213\QQ\WinTemp\RichOle\7S_TYYG5D60$`MC3D(YPT99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8953500" cy="564832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1E2217A8-1C3E-4FE8-95B5-789DFB3931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796" y="764704"/>
            <a:ext cx="8244408" cy="5510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0804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023BA07F-A91B-44A9-AD6F-7E7A6BD839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196752"/>
            <a:ext cx="8100392" cy="4681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7062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5D529989-AA31-4AFD-A165-A06FB22F28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208" y="652854"/>
            <a:ext cx="7343583" cy="5552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4526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 descr="C:\Users\t430xy\AppData\Roaming\Tencent\Users\584418213\QQ\WinTemp\RichOle\0)0ZACF]JWGN3A[602H$%XJ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58" y="571480"/>
            <a:ext cx="3643338" cy="1119753"/>
          </a:xfrm>
          <a:prstGeom prst="rect">
            <a:avLst/>
          </a:prstGeom>
          <a:noFill/>
        </p:spPr>
      </p:pic>
      <p:pic>
        <p:nvPicPr>
          <p:cNvPr id="1026" name="Picture 2" descr="C:\Users\t430xy\AppData\Roaming\Tencent\Users\584418213\QQ\WinTemp\RichOle\JD03D`$S9ABDWU6H]ZU(D)C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28662" y="1857364"/>
            <a:ext cx="7289675" cy="428625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968391FE-734A-45C8-B686-ADD8287A3E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" y="1009650"/>
            <a:ext cx="8496300" cy="483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2344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D0DF1065-BBC5-4C24-8298-BA4DA4FB49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" y="890587"/>
            <a:ext cx="8458200" cy="507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3532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61" name="Picture 1" descr="C:\Users\t430xy\AppData\Roaming\Tencent\Users\584418213\QQ\WinTemp\RichOle\V@Y_N$(~QIO78G_~9%EFP@J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1472" y="785794"/>
            <a:ext cx="7999661" cy="500063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 descr="C:\Users\xuyanhp\AppData\Roaming\Tencent\Users\584418213\QQ\WinTemp\RichOle\(57S%5V7D1@TJ2HR{SJIG@W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096375" cy="602932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337A852-7C46-4886-AC74-48D679978B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025" y="976312"/>
            <a:ext cx="7219950" cy="490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9423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39B66FA8-86B1-4677-A90B-882C44FDCC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25" y="1004887"/>
            <a:ext cx="8439150" cy="484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0818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B4CE1215-4115-4751-969A-679E9D344A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0625" y="1109662"/>
            <a:ext cx="6762750" cy="463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1865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0EF3FAEA-7B27-4D60-A84F-98898A5C90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75" y="638175"/>
            <a:ext cx="8553450" cy="558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0572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585" name="Picture 1" descr="C:\Users\t430xy\AppData\Roaming\Tencent\Users\584418213\QQ\WinTemp\RichOle\AF]MV6LN0CHA00~VQTP0]_Q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844" y="1000108"/>
            <a:ext cx="8723322" cy="52149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 descr="C:\Users\xuyanhp\AppData\Roaming\Tencent\Users\584418213\QQ\WinTemp\RichOle\CNRONC[P)4~5_7@%@`_8FY8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548680"/>
            <a:ext cx="5334000" cy="1390650"/>
          </a:xfrm>
          <a:prstGeom prst="rect">
            <a:avLst/>
          </a:prstGeom>
          <a:noFill/>
        </p:spPr>
      </p:pic>
      <p:pic>
        <p:nvPicPr>
          <p:cNvPr id="36867" name="Picture 3" descr="C:\Users\xuyanhp\AppData\Roaming\Tencent\Users\584418213\QQ\WinTemp\RichOle\$PWFW1{3@JN0I_R_JT@XKU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2420888"/>
            <a:ext cx="9077325" cy="32575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89" name="Picture 1" descr="C:\Users\xuyanhp\AppData\Roaming\Tencent\Users\584418213\QQ\WinTemp\RichOle\OPMQ17%5{]BGH3HI][9R5(6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086850" cy="59340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5" name="Picture 1" descr="C:\Users\xuyanhp\AppData\Roaming\Tencent\Users\584418213\QQ\WinTemp\RichOle\D@YZ[5}}81~5B{$$]FOBDFX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077325" cy="56959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69" name="Picture 1" descr="C:\Users\xuyanhp\AppData\Roaming\Tencent\Users\584418213\QQ\WinTemp\RichOle\NC$[)(_W0O{BKG31AK_]A53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5750" y="332656"/>
            <a:ext cx="8858250" cy="59340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575" y="433388"/>
            <a:ext cx="9085263" cy="5991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49" name="Picture 1" descr="C:\Users\xuyanhp\AppData\Roaming\Tencent\Users\584418213\QQ\WinTemp\RichOle\ZPQ$S6`LDPPNW$T(WV6V6N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277350" cy="599122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7" name="Picture 1" descr="C:\Users\xuyanhp\AppData\Roaming\Tencent\Users\584418213\QQ\WinTemp\RichOle\3{FY@GK@@MNA)%{@2}I5WSK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05900" cy="57721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2" descr="C:\Users\xuyanhp\AppData\Roaming\Tencent\Users\584418213\QQ\WinTemp\RichOle\$PAA]`Z}ZTEW73KHHD)WN@9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332656"/>
            <a:ext cx="9096375" cy="56292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5" name="Picture 1" descr="C:\Users\xuyanhp\AppData\Roaming\Tencent\Users\584418213\QQ\WinTemp\RichOle\JA[8ERW7J{YM@W~%$){QNVF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029700" cy="56197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09" name="Picture 1" descr="C:\Users\xuyanhp\AppData\Roaming\Tencent\Users\584418213\QQ\WinTemp\RichOle\F3XLJ3G$GG]WPXHO8B5N(5I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065276" cy="630932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3" name="Picture 1" descr="C:\Users\xuyanhp\AppData\Roaming\Tencent\Users\584418213\QQ\WinTemp\RichOle\ZHA7C~XUUI__R0XTA$VEW0K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" y="352443"/>
            <a:ext cx="9105900" cy="564832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ADF56FF6-5C01-48D8-8E29-909905EB2C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187" y="828675"/>
            <a:ext cx="76676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87319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8F8FB129-A606-4AF0-82E2-3D856CF0CE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" y="833437"/>
            <a:ext cx="8610600" cy="519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0416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3" name="Picture 1" descr="C:\Users\xuyanhp\AppData\Roaming\Tencent\Users\584418213\QQ\WinTemp\RichOle\KKF5QKC@8(E{_YSJRESYCWB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6448425" cy="1076325"/>
          </a:xfrm>
          <a:prstGeom prst="rect">
            <a:avLst/>
          </a:prstGeom>
          <a:noFill/>
        </p:spPr>
      </p:pic>
      <p:pic>
        <p:nvPicPr>
          <p:cNvPr id="44034" name="Picture 2" descr="C:\Users\xuyanhp\AppData\Roaming\Tencent\Users\584418213\QQ\WinTemp\RichOle\C8Z3JU~0E@2M)(J6%0~HXBX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844824"/>
            <a:ext cx="9201150" cy="43243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7" name="Picture 1" descr="C:\Users\xuyanhp\AppData\Roaming\Tencent\Users\584418213\QQ\WinTemp\RichOle\6M2U4(C7U`HFZ28MQ$E6MAJ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039225" cy="49053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6A7BE88-A516-46F7-B902-36345CF85B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914400"/>
            <a:ext cx="83820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2420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3" name="Picture 1" descr="C:\Users\xuyanhp\AppData\Roaming\Tencent\Users\584418213\QQ\WinTemp\RichOle\G7LVZ4ETJ(@Q[{ZM53S0$N8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210675" cy="6096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1" name="Picture 1" descr="C:\Users\xuyanhp\AppData\Roaming\Tencent\Users\584418213\QQ\WinTemp\RichOle\(9B%8$G7AY0$L~~6[1~N8G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53525" cy="56673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5" name="Picture 1" descr="C:\Users\xuyanhp\AppData\Roaming\Tencent\Users\584418213\QQ\WinTemp\RichOle\2_9DGNOH57~IMYHJ$ZWBVFI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8924925" cy="55245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29" name="Picture 1" descr="C:\Users\xuyanhp\AppData\Roaming\Tencent\Users\584418213\QQ\WinTemp\RichOle\_1COO1]}OM824H8F`~JG67I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086850" cy="53625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3" name="Picture 1" descr="C:\Users\xuyanhp\AppData\Roaming\Tencent\Users\584418213\QQ\WinTemp\RichOle\1C3WX$XG8@1EHEZSP417EK9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001125" cy="568642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7" name="Picture 1" descr="C:\Users\xuyanhp\AppData\Roaming\Tencent\Users\584418213\QQ\WinTemp\RichOle\JWN)_)37XME]{A5[TAQOP@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001125" cy="57435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1" name="Picture 1" descr="C:\Users\xuyanhp\AppData\Roaming\Tencent\Users\584418213\QQ\WinTemp\RichOle\`B4DIU1C(G}L7L5{PXUP8(I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8820150" cy="54006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5" name="Picture 1" descr="C:\Users\xuyanhp\AppData\Roaming\Tencent\Users\584418213\QQ\WinTemp\RichOle\$H~K8B3Z081ZV9RYD}SB4ZF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029700" cy="55435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49" name="Picture 1" descr="C:\Users\xuyanhp\AppData\Roaming\Tencent\Users\584418213\QQ\WinTemp\RichOle\}S3~})IUFY{{U{YB]{H%C]D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783" y="908720"/>
            <a:ext cx="9048750" cy="5695950"/>
          </a:xfrm>
          <a:prstGeom prst="rect">
            <a:avLst/>
          </a:prstGeom>
          <a:noFill/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4A3649A4-5029-4DFB-A6F5-7AD8497ECF08}"/>
              </a:ext>
            </a:extLst>
          </p:cNvPr>
          <p:cNvSpPr txBox="1"/>
          <p:nvPr/>
        </p:nvSpPr>
        <p:spPr>
          <a:xfrm>
            <a:off x="-13386" y="188640"/>
            <a:ext cx="4320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/>
              <a:t>其他分类方法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3" name="Picture 1" descr="C:\Users\xuyanhp\AppData\Roaming\Tencent\Users\584418213\QQ\WinTemp\RichOle\2QAS)N_]LX$~HRP)[NKDBR0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8905875" cy="54673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7650" y="614363"/>
            <a:ext cx="8647113" cy="5629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7" name="Picture 1" descr="C:\Users\xuyanhp\AppData\Roaming\Tencent\Users\584418213\QQ\WinTemp\RichOle\F%CF@$WD1[U`0(KU[ML}~83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220200" cy="60102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9C29F31F-538D-4F35-A5BE-417F809C28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575" y="990600"/>
            <a:ext cx="756285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06365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0912A31C-4C10-4BB6-BBF0-962B9C43EB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037" y="1047750"/>
            <a:ext cx="8543925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18362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1" name="Picture 1" descr="C:\Users\xuyanhp\AppData\Roaming\Tencent\Users\584418213\QQ\WinTemp\RichOle\09FFCQ1A)R2%T0B)HQZ(1W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504" y="188640"/>
            <a:ext cx="8820150" cy="587692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65" name="Picture 1" descr="C:\Users\xuyanhp\AppData\Roaming\Tencent\Users\584418213\QQ\WinTemp\RichOle\8})GWQ86F)APLE}CQCN2_)7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548680"/>
            <a:ext cx="8915400" cy="56959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863" y="528638"/>
            <a:ext cx="9056687" cy="580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13" name="Picture 1" descr="C:\Users\xuyanhp\AppData\Roaming\Tencent\Users\584418213\QQ\WinTemp\RichOle\S1ZL]BTRR(5(C2B0}D6Z6%0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020175" cy="58959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7" name="Picture 1" descr="C:\Users\xuyanhp\AppData\Roaming\Tencent\Users\584418213\QQ\WinTemp\RichOle\9SWO~P@S06EHH}KW4X7A)%Q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584" y="764704"/>
            <a:ext cx="1743075" cy="762000"/>
          </a:xfrm>
          <a:prstGeom prst="rect">
            <a:avLst/>
          </a:prstGeom>
          <a:noFill/>
        </p:spPr>
      </p:pic>
      <p:pic>
        <p:nvPicPr>
          <p:cNvPr id="55298" name="Picture 2" descr="C:\Users\xuyanhp\AppData\Roaming\Tencent\Users\584418213\QQ\WinTemp\RichOle\[3SL$8~4HYP1EAJ)7J(EY0M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1560" y="1628800"/>
            <a:ext cx="7718251" cy="490335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1" name="Picture 1" descr="C:\Users\xuyanhp\AppData\Roaming\Tencent\Users\584418213\QQ\WinTemp\RichOle\61MSOZ2@35Y[TA6M9@92[9S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692696"/>
            <a:ext cx="8515350" cy="52578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69" name="Picture 1" descr="C:\Users\xuyanhp\AppData\Roaming\Tencent\Users\584418213\QQ\WinTemp\RichOle\0SPN3@)OSWL1]`0){$9(A90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568" y="1196752"/>
            <a:ext cx="7848600" cy="52768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3" name="Picture 1" descr="C:\Users\xuyanhp\AppData\Roaming\Tencent\Users\584418213\QQ\WinTemp\RichOle\1U9_[}X6K1B`0TY][37)K@P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584" y="980728"/>
            <a:ext cx="7943850" cy="50863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1" name="Picture 1" descr="C:\Users\xuyanhp\AppData\Roaming\Tencent\Users\584418213\QQ\WinTemp\RichOle\O~`AMRE$C[)QG_90(_{1~T8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34475" cy="60007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5" name="Picture 1" descr="C:\Users\xuyanhp\AppData\Roaming\Tencent\Users\584418213\QQ\WinTemp\RichOle\R(80VXX71XJZ[ECBE%NW915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548680"/>
            <a:ext cx="8763000" cy="56959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85918" y="1643050"/>
            <a:ext cx="6276077" cy="38164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zh-CN" altLang="en-US" sz="3200" dirty="0"/>
              <a:t>基于类内类间距离的可分性判据</a:t>
            </a:r>
            <a:endParaRPr lang="en-US" altLang="zh-CN" sz="3200" dirty="0"/>
          </a:p>
          <a:p>
            <a:pPr marL="342900" indent="-342900">
              <a:buAutoNum type="arabicPeriod"/>
            </a:pPr>
            <a:endParaRPr lang="en-US" altLang="zh-CN" sz="3200" dirty="0"/>
          </a:p>
          <a:p>
            <a:pPr marL="342900" indent="-342900">
              <a:buAutoNum type="arabicPeriod"/>
            </a:pPr>
            <a:r>
              <a:rPr lang="zh-CN" altLang="en-US" sz="3200" dirty="0"/>
              <a:t>基于概率分布的可分性判据</a:t>
            </a:r>
            <a:endParaRPr lang="en-US" altLang="zh-CN" sz="3200" dirty="0"/>
          </a:p>
          <a:p>
            <a:pPr marL="342900" indent="-342900">
              <a:buAutoNum type="arabicPeriod"/>
            </a:pPr>
            <a:endParaRPr lang="en-US" altLang="zh-CN" sz="3200" dirty="0"/>
          </a:p>
          <a:p>
            <a:pPr marL="342900" indent="-342900">
              <a:buAutoNum type="arabicPeriod"/>
            </a:pPr>
            <a:r>
              <a:rPr lang="zh-CN" altLang="en-US" sz="3200" dirty="0"/>
              <a:t>基于熵的可分性判据</a:t>
            </a:r>
            <a:endParaRPr lang="en-US" altLang="zh-CN" sz="3200" dirty="0"/>
          </a:p>
          <a:p>
            <a:pPr marL="342900" indent="-342900">
              <a:buAutoNum type="arabicPeriod"/>
            </a:pPr>
            <a:endParaRPr lang="en-US" altLang="zh-CN" sz="3200" dirty="0"/>
          </a:p>
          <a:p>
            <a:pPr marL="342900" indent="-342900">
              <a:buAutoNum type="arabicPeriod"/>
            </a:pPr>
            <a:r>
              <a:rPr lang="zh-CN" altLang="en-US" sz="3200" dirty="0"/>
              <a:t>利用统计实验作为可分性判据</a:t>
            </a:r>
            <a:endParaRPr lang="en-US" altLang="zh-CN" sz="3200" dirty="0"/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17" name="Picture 1" descr="C:\Users\xuyanhp\AppData\Roaming\Tencent\Users\584418213\QQ\WinTemp\RichOle\[}2QX[(9_@4`LD)B9A4YLJV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039225" cy="56959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0B3F0A67-07DF-40C3-81ED-ED65A43442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237" y="904875"/>
            <a:ext cx="8391525" cy="504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76249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7236404E-3B9F-4C6E-9B08-0DC25E070E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25" y="938212"/>
            <a:ext cx="8134350" cy="4981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60122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72C494C-16C0-44CE-8445-01AA383EB0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712" y="804862"/>
            <a:ext cx="6886575" cy="524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89352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478D6F91-BE32-4B0B-AA8A-A226658D84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950" y="785812"/>
            <a:ext cx="8420100" cy="528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35576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1" name="Picture 1" descr="C:\Users\xuyanhp\AppData\Roaming\Tencent\Users\584418213\QQ\WinTemp\RichOle\$DW5SW6%WZRPGIO6`9H6_6M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548680"/>
            <a:ext cx="2486025" cy="800100"/>
          </a:xfrm>
          <a:prstGeom prst="rect">
            <a:avLst/>
          </a:prstGeom>
          <a:noFill/>
        </p:spPr>
      </p:pic>
      <p:pic>
        <p:nvPicPr>
          <p:cNvPr id="61442" name="Picture 2" descr="C:\Users\xuyanhp\AppData\Roaming\Tencent\Users\584418213\QQ\WinTemp\RichOle\YD}5F0TMQ0B`O`Q4QB6QO2I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0025" y="1556792"/>
            <a:ext cx="8943975" cy="507682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65" name="Picture 1" descr="C:\Users\xuyanhp\AppData\Roaming\Tencent\Users\584418213\QQ\WinTemp\RichOle\E{99MF{IAJZQ@TP)U_Y_$DC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548680"/>
            <a:ext cx="9096375" cy="572452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935BC0A3-483A-4DF1-BD51-372D1E9175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950" y="914400"/>
            <a:ext cx="7658100" cy="50292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5FBC046-0D0B-4BAE-B97F-BCBECE964F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950" y="914400"/>
            <a:ext cx="76581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4681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5" name="Picture 1" descr="C:\Users\xuyanhp\AppData\Roaming\Tencent\Users\584418213\QQ\WinTemp\RichOle\2OANO3]JG009GFQ37%YS}IK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24950" cy="58674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8008BF52-8B34-4BCA-A2F7-C8ADDFEF16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112" y="814387"/>
            <a:ext cx="8105775" cy="522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85881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D2BFCF94-141A-43EA-9ED0-DB9AA861A9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887" y="1223962"/>
            <a:ext cx="7134225" cy="441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27539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B9813821-C86E-48BC-9FC4-3A892E5E6F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25" y="881062"/>
            <a:ext cx="8515350" cy="509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76817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89" name="Picture 1" descr="C:\Users\xuyanhp\AppData\Roaming\Tencent\Users\584418213\QQ\WinTemp\RichOle\V6]{0M9X~$XV{~OC5FO~4UE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692696"/>
            <a:ext cx="9048750" cy="53244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0E5E5626-4F64-4AF5-ABD0-B38372AA7C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587" y="933450"/>
            <a:ext cx="8124825" cy="499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67920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C72DFB75-A956-4379-9192-6226EA7D1E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612" y="1362075"/>
            <a:ext cx="8486775" cy="413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09274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026FC31C-D428-4B2A-8DB4-4E94B3E3B1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75" y="1019175"/>
            <a:ext cx="8401050" cy="481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68050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13" name="Picture 1" descr="C:\Users\xuyanhp\AppData\Roaming\Tencent\Users\584418213\QQ\WinTemp\RichOle\252GUM8C)6LC15S}A$A_$@Y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07704" y="1124744"/>
            <a:ext cx="5391150" cy="42195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37" name="Picture 1" descr="C:\Users\xuyanhp\AppData\Roaming\Tencent\Users\584418213\QQ\WinTemp\RichOle\T`G%B{@V~_F~C~~RZLR1J`A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548680"/>
            <a:ext cx="3238500" cy="695325"/>
          </a:xfrm>
          <a:prstGeom prst="rect">
            <a:avLst/>
          </a:prstGeom>
          <a:noFill/>
        </p:spPr>
      </p:pic>
      <p:pic>
        <p:nvPicPr>
          <p:cNvPr id="65538" name="Picture 2" descr="C:\Users\xuyanhp\AppData\Roaming\Tencent\Users\584418213\QQ\WinTemp\RichOle\QCCYNRZD}){RU1M0R4Y$$F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20" y="1628800"/>
            <a:ext cx="8686800" cy="50292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61" name="Picture 1" descr="C:\Users\xuyanhp\AppData\Roaming\Tencent\Users\584418213\QQ\WinTemp\RichOle\7)B~K]UNI9Y(4K0O){W_0CU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980728"/>
            <a:ext cx="8601075" cy="53625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69" name="Picture 1" descr="C:\Users\xuyanhp\AppData\Roaming\Tencent\Users\584418213\QQ\WinTemp\RichOle\2Q)BG0JI(VQNDGIIZ5W`UU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010650" cy="572452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585" name="Picture 1" descr="C:\Users\xuyanhp\AppData\Roaming\Tencent\Users\584418213\QQ\WinTemp\RichOle\$@4HQZ{YHWTWXD[GA5GX{JY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568" y="1196752"/>
            <a:ext cx="7648575" cy="48768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3" name="Picture 1" descr="C:\Users\xuyanhp\AppData\Roaming\Tencent\Users\584418213\QQ\WinTemp\RichOle\ZU67O~W@FWJ2RTNV73FWC7U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048750" cy="48958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流畅">
  <a:themeElements>
    <a:clrScheme name="流畅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流畅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流畅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794</TotalTime>
  <Words>29</Words>
  <Application>Microsoft Office PowerPoint</Application>
  <PresentationFormat>全屏显示(4:3)</PresentationFormat>
  <Paragraphs>9</Paragraphs>
  <Slides>80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80</vt:i4>
      </vt:variant>
    </vt:vector>
  </HeadingPairs>
  <TitlesOfParts>
    <vt:vector size="86" baseType="lpstr">
      <vt:lpstr>隶书</vt:lpstr>
      <vt:lpstr>宋体</vt:lpstr>
      <vt:lpstr>Calibri</vt:lpstr>
      <vt:lpstr>Constantia</vt:lpstr>
      <vt:lpstr>Wingdings 2</vt:lpstr>
      <vt:lpstr>流畅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xuyanhp</dc:creator>
  <cp:lastModifiedBy>xyoffice</cp:lastModifiedBy>
  <cp:revision>58</cp:revision>
  <dcterms:created xsi:type="dcterms:W3CDTF">2021-06-15T03:02:35Z</dcterms:created>
  <dcterms:modified xsi:type="dcterms:W3CDTF">2023-12-01T00:51:25Z</dcterms:modified>
</cp:coreProperties>
</file>